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8" r:id="rId5"/>
    <p:sldId id="266" r:id="rId6"/>
    <p:sldId id="264" r:id="rId7"/>
    <p:sldId id="265" r:id="rId8"/>
    <p:sldId id="257" r:id="rId9"/>
    <p:sldId id="259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08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CA7EE7-6978-4699-9C88-3F67C4CCCB1E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856A98-30EE-49D6-A653-6EF7E75DE2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730623"/>
          </a:xfrm>
        </p:spPr>
        <p:txBody>
          <a:bodyPr>
            <a:noAutofit/>
          </a:bodyPr>
          <a:lstStyle/>
          <a:p>
            <a:r>
              <a:rPr lang="ru-RU" sz="3600" dirty="0"/>
              <a:t>Электронная библиотека НИЯУ МИФИ: текущее </a:t>
            </a:r>
            <a:r>
              <a:rPr lang="ru-RU" sz="3600" dirty="0" smtClean="0"/>
              <a:t>состояние</a:t>
            </a:r>
            <a:r>
              <a:rPr lang="en-US" sz="3600" dirty="0" smtClean="0"/>
              <a:t> </a:t>
            </a:r>
            <a:r>
              <a:rPr lang="ru-RU" sz="3600" dirty="0" smtClean="0"/>
              <a:t>и </a:t>
            </a:r>
            <a:r>
              <a:rPr lang="ru-RU" sz="3600" dirty="0"/>
              <a:t>перспективы </a:t>
            </a:r>
            <a:r>
              <a:rPr lang="ru-RU" sz="3600" dirty="0" smtClean="0"/>
              <a:t>развития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797152"/>
            <a:ext cx="7048872" cy="1752600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Гальчич Максим Александрович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к.э.н., доцент, заместитель начальника центра информационно-библиотечного обеспечения учебно-научной деятельности НИЯУ </a:t>
            </a:r>
            <a:r>
              <a:rPr lang="ru-RU" dirty="0" smtClean="0"/>
              <a:t>МИФИ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E-mail: MAGalchich@mephi.ru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8654"/>
            <a:ext cx="4032448" cy="1210146"/>
          </a:xfrm>
        </p:spPr>
        <p:txBody>
          <a:bodyPr>
            <a:normAutofit/>
          </a:bodyPr>
          <a:lstStyle/>
          <a:p>
            <a:r>
              <a:rPr lang="ru-RU" dirty="0" smtClean="0"/>
              <a:t>Подтверждение результатов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40" y="44624"/>
            <a:ext cx="4732988" cy="67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Прототип сайта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5229200"/>
            <a:ext cx="3115143" cy="22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079386" cy="455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0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BE4C0-F49B-4E1C-932F-D2F8C1AC5D3D}" type="slidenum">
              <a:rPr lang="ru-RU" altLang="en-US"/>
              <a:pPr>
                <a:defRPr/>
              </a:pPr>
              <a:t>2</a:t>
            </a:fld>
            <a:endParaRPr lang="ru-RU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60350"/>
            <a:ext cx="8424863" cy="10080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/>
              <a:t>Электронная библиотека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196975"/>
            <a:ext cx="8837612" cy="5040313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Электронная библиотека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400" dirty="0" smtClean="0"/>
              <a:t>это объединение </a:t>
            </a:r>
            <a:r>
              <a:rPr lang="ru-RU" sz="2400" i="1" dirty="0" smtClean="0"/>
              <a:t>технического</a:t>
            </a:r>
            <a:r>
              <a:rPr lang="ru-RU" sz="2400" dirty="0" smtClean="0"/>
              <a:t>, </a:t>
            </a:r>
            <a:r>
              <a:rPr lang="ru-RU" sz="2400" i="1" dirty="0" smtClean="0"/>
              <a:t>программного </a:t>
            </a:r>
            <a:r>
              <a:rPr lang="ru-RU" sz="2400" dirty="0" smtClean="0"/>
              <a:t>и </a:t>
            </a:r>
            <a:r>
              <a:rPr lang="ru-RU" sz="2400" i="1" dirty="0" smtClean="0"/>
              <a:t>информационного</a:t>
            </a:r>
            <a:r>
              <a:rPr lang="ru-RU" sz="2400" dirty="0" smtClean="0"/>
              <a:t> видов обеспечения обработки, хранения и передачи информации в электронном виде с целью тиражирования, эмуляции и расширения спектра услуг, предоставляемых обычными библиотеками на основе сбора, каталогизации, нахождения и распространения информации на различных материальных носителях.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ru-RU" sz="2200" i="1" dirty="0" smtClean="0"/>
              <a:t>Полноценная электронная библиотека должна предоставлять все основные услуги традиционной библиотеки, а также услуги, основанные на использовании хорошо известных преимуществ электронного хранения, поиска и передачи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41272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33BA9-7CF5-49C2-9F05-A2C86759F29D}" type="slidenum">
              <a:rPr lang="ru-RU" altLang="en-US"/>
              <a:pPr>
                <a:defRPr/>
              </a:pPr>
              <a:t>3</a:t>
            </a:fld>
            <a:endParaRPr lang="ru-RU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/>
              <a:t>СЕТЕВЫЕ СЛУЖБЫ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Web-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сайт библиотеки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каталог</a:t>
            </a:r>
          </a:p>
          <a:p>
            <a:pPr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Базы данных (внешние и собственной генерации)</a:t>
            </a:r>
          </a:p>
          <a:p>
            <a:pPr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Электронная доставка документов</a:t>
            </a:r>
          </a:p>
          <a:p>
            <a:pPr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Виртуальная справочная служба</a:t>
            </a:r>
          </a:p>
          <a:p>
            <a:pPr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Тематические форумы (социальные сети)</a:t>
            </a:r>
          </a:p>
          <a:p>
            <a:pPr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Службы подписки и рассылки (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RSS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и др.)</a:t>
            </a:r>
          </a:p>
        </p:txBody>
      </p:sp>
    </p:spTree>
    <p:extLst>
      <p:ext uri="{BB962C8B-B14F-4D97-AF65-F5344CB8AC3E}">
        <p14:creationId xmlns:p14="http://schemas.microsoft.com/office/powerpoint/2010/main" val="21115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Издания НИЯУ МИФИ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582038"/>
              </p:ext>
            </p:extLst>
          </p:nvPr>
        </p:nvGraphicFramePr>
        <p:xfrm>
          <a:off x="457200" y="1600200"/>
          <a:ext cx="8219256" cy="29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189"/>
                <a:gridCol w="30240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ресурса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документов, шт.</a:t>
                      </a:r>
                      <a:endParaRPr lang="ru-RU" dirty="0"/>
                    </a:p>
                  </a:txBody>
                  <a:tcPr anchor="ctr"/>
                </a:tc>
              </a:tr>
              <a:tr h="4686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err="1" smtClean="0"/>
                        <a:t>Внутривузовские</a:t>
                      </a:r>
                      <a:r>
                        <a:rPr lang="ru-RU" dirty="0" smtClean="0"/>
                        <a:t> издания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</a:t>
                      </a:r>
                      <a:r>
                        <a:rPr lang="ru-RU" baseline="0" dirty="0" smtClean="0"/>
                        <a:t> 800</a:t>
                      </a:r>
                      <a:endParaRPr lang="ru-RU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Учебно-методические курсы дисциплин (УМКД)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Авторефераты диссертаций » Кандидатские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Авторефераты диссертаций » Докторские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Периодические издания, издаваемые университетом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Труды научных сессий за 14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Почти 22 тыс.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кликов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3202"/>
            <a:ext cx="7876778" cy="53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9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Предпочтения пользователей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760"/>
            <a:ext cx="7776864" cy="546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5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Издания НИЯУ МИФИ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6" y="2060848"/>
            <a:ext cx="821025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8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точки входа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7201"/>
            <a:ext cx="5178389" cy="359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02" y="3645024"/>
            <a:ext cx="5560752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углом 3"/>
          <p:cNvSpPr/>
          <p:nvPr/>
        </p:nvSpPr>
        <p:spPr>
          <a:xfrm rot="5400000">
            <a:off x="5507490" y="2277486"/>
            <a:ext cx="1117352" cy="15481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3051572"/>
            <a:ext cx="1152128" cy="558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75856" y="2358244"/>
            <a:ext cx="1152128" cy="558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05796" y="4771865"/>
            <a:ext cx="3994596" cy="558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в электронном каталоге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1373"/>
            <a:ext cx="8280920" cy="511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4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474</TotalTime>
  <Words>212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Электронная библиотека НИЯУ МИФИ: текущее состояние и перспективы развития</vt:lpstr>
      <vt:lpstr>Электронная библиотека</vt:lpstr>
      <vt:lpstr>СЕТЕВЫЕ СЛУЖБЫ</vt:lpstr>
      <vt:lpstr>Издания НИЯУ МИФИ</vt:lpstr>
      <vt:lpstr>Карта кликов</vt:lpstr>
      <vt:lpstr>Предпочтения пользователей</vt:lpstr>
      <vt:lpstr>Издания НИЯУ МИФИ</vt:lpstr>
      <vt:lpstr>Ключевые точки входа</vt:lpstr>
      <vt:lpstr>Поиск в электронном каталоге</vt:lpstr>
      <vt:lpstr>Подтверждение результатов </vt:lpstr>
      <vt:lpstr>Прототип сайта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библиотека НИЯУ МИФИ: текущее состояние и перспективы развития</dc:title>
  <dc:creator>maxx</dc:creator>
  <cp:lastModifiedBy>maxx</cp:lastModifiedBy>
  <cp:revision>23</cp:revision>
  <dcterms:created xsi:type="dcterms:W3CDTF">2012-10-15T12:11:30Z</dcterms:created>
  <dcterms:modified xsi:type="dcterms:W3CDTF">2012-10-17T08:23:21Z</dcterms:modified>
</cp:coreProperties>
</file>